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3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2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pPr/>
              <a:t>2017/10/27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IMG_20170922_141605.jpg"/>
          <p:cNvPicPr>
            <a:picLocks noChangeAspect="1"/>
          </p:cNvPicPr>
          <p:nvPr/>
        </p:nvPicPr>
        <p:blipFill>
          <a:blip r:embed="rId2" cstate="print"/>
          <a:srcRect l="35925" t="25786" r="31788" b="22628"/>
          <a:stretch>
            <a:fillRect/>
          </a:stretch>
        </p:blipFill>
        <p:spPr>
          <a:xfrm rot="5400000">
            <a:off x="992601" y="-669073"/>
            <a:ext cx="6858000" cy="81961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70922_145118.jpg"/>
          <p:cNvPicPr>
            <a:picLocks noChangeAspect="1"/>
          </p:cNvPicPr>
          <p:nvPr/>
        </p:nvPicPr>
        <p:blipFill>
          <a:blip r:embed="rId2" cstate="print"/>
          <a:srcRect l="48037" t="25786" r="20464" b="22628"/>
          <a:stretch>
            <a:fillRect/>
          </a:stretch>
        </p:blipFill>
        <p:spPr>
          <a:xfrm rot="5400000">
            <a:off x="1239069" y="-771525"/>
            <a:ext cx="6858000" cy="840105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45220.jpg"/>
          <p:cNvPicPr>
            <a:picLocks noChangeAspect="1"/>
          </p:cNvPicPr>
          <p:nvPr/>
        </p:nvPicPr>
        <p:blipFill>
          <a:blip r:embed="rId2" cstate="print"/>
          <a:srcRect l="50100" t="34208" r="18401" b="15259"/>
          <a:stretch>
            <a:fillRect/>
          </a:stretch>
        </p:blipFill>
        <p:spPr>
          <a:xfrm rot="5400000">
            <a:off x="1153344" y="-685800"/>
            <a:ext cx="68580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45401.jpg"/>
          <p:cNvPicPr>
            <a:picLocks noChangeAspect="1"/>
          </p:cNvPicPr>
          <p:nvPr/>
        </p:nvPicPr>
        <p:blipFill>
          <a:blip r:embed="rId2" cstate="print"/>
          <a:srcRect l="54337" t="22628" r="17314" b="25786"/>
          <a:stretch>
            <a:fillRect/>
          </a:stretch>
        </p:blipFill>
        <p:spPr>
          <a:xfrm rot="5400000">
            <a:off x="1212979" y="-1212979"/>
            <a:ext cx="6718041" cy="9144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45857.jpg"/>
          <p:cNvPicPr>
            <a:picLocks noChangeAspect="1"/>
          </p:cNvPicPr>
          <p:nvPr/>
        </p:nvPicPr>
        <p:blipFill>
          <a:blip r:embed="rId2" cstate="print"/>
          <a:srcRect l="54037" t="26839" r="13088" b="22628"/>
          <a:stretch>
            <a:fillRect/>
          </a:stretch>
        </p:blipFill>
        <p:spPr>
          <a:xfrm rot="5400000">
            <a:off x="1125217" y="-513656"/>
            <a:ext cx="6858000" cy="7885313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1157.jpg"/>
          <p:cNvPicPr>
            <a:picLocks noChangeAspect="1"/>
          </p:cNvPicPr>
          <p:nvPr/>
        </p:nvPicPr>
        <p:blipFill>
          <a:blip r:embed="rId2" cstate="print"/>
          <a:srcRect l="60637" t="25786" r="7864" b="20522"/>
          <a:stretch>
            <a:fillRect/>
          </a:stretch>
        </p:blipFill>
        <p:spPr>
          <a:xfrm rot="5400000">
            <a:off x="1122487" y="-942975"/>
            <a:ext cx="6858000" cy="874395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1300.jpg"/>
          <p:cNvPicPr>
            <a:picLocks noChangeAspect="1"/>
          </p:cNvPicPr>
          <p:nvPr/>
        </p:nvPicPr>
        <p:blipFill>
          <a:blip r:embed="rId2" cstate="print"/>
          <a:srcRect l="57487" t="26839" r="10226" b="21575"/>
          <a:stretch>
            <a:fillRect/>
          </a:stretch>
        </p:blipFill>
        <p:spPr>
          <a:xfrm rot="5400000">
            <a:off x="1064609" y="-669073"/>
            <a:ext cx="6858000" cy="8196146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1311.jpg"/>
          <p:cNvPicPr>
            <a:picLocks noChangeAspect="1"/>
          </p:cNvPicPr>
          <p:nvPr/>
        </p:nvPicPr>
        <p:blipFill>
          <a:blip r:embed="rId2" cstate="print"/>
          <a:srcRect l="55124" t="26839" r="12589" b="21575"/>
          <a:stretch>
            <a:fillRect/>
          </a:stretch>
        </p:blipFill>
        <p:spPr>
          <a:xfrm rot="5400000">
            <a:off x="1064609" y="-669073"/>
            <a:ext cx="6858000" cy="819614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70922_151321.jpg"/>
          <p:cNvPicPr>
            <a:picLocks noChangeAspect="1"/>
          </p:cNvPicPr>
          <p:nvPr/>
        </p:nvPicPr>
        <p:blipFill>
          <a:blip r:embed="rId2" cstate="print"/>
          <a:srcRect l="56699" t="25786" r="11014" b="24733"/>
          <a:stretch>
            <a:fillRect/>
          </a:stretch>
        </p:blipFill>
        <p:spPr>
          <a:xfrm rot="5400000">
            <a:off x="1113365" y="-501805"/>
            <a:ext cx="6858000" cy="786161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1419.jpg"/>
          <p:cNvPicPr>
            <a:picLocks noChangeAspect="1"/>
          </p:cNvPicPr>
          <p:nvPr/>
        </p:nvPicPr>
        <p:blipFill>
          <a:blip r:embed="rId2" cstate="print"/>
          <a:srcRect l="56699" t="26839" r="12589" b="22628"/>
          <a:stretch>
            <a:fillRect/>
          </a:stretch>
        </p:blipFill>
        <p:spPr>
          <a:xfrm rot="5400000">
            <a:off x="1186844" y="-791307"/>
            <a:ext cx="6858000" cy="844061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1542.jpg"/>
          <p:cNvPicPr>
            <a:picLocks noChangeAspect="1"/>
          </p:cNvPicPr>
          <p:nvPr/>
        </p:nvPicPr>
        <p:blipFill>
          <a:blip r:embed="rId2" cstate="print"/>
          <a:srcRect l="43012" t="22628" r="28050" b="26839"/>
          <a:stretch>
            <a:fillRect/>
          </a:stretch>
        </p:blipFill>
        <p:spPr>
          <a:xfrm rot="5400000">
            <a:off x="1235876" y="-1050124"/>
            <a:ext cx="6858000" cy="895824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42430.jpg"/>
          <p:cNvPicPr>
            <a:picLocks noChangeAspect="1"/>
          </p:cNvPicPr>
          <p:nvPr/>
        </p:nvPicPr>
        <p:blipFill>
          <a:blip r:embed="rId2" cstate="print"/>
          <a:srcRect l="57487" t="26839" r="13376" b="24733"/>
          <a:stretch>
            <a:fillRect/>
          </a:stretch>
        </p:blipFill>
        <p:spPr>
          <a:xfrm rot="5400000">
            <a:off x="1085603" y="-834082"/>
            <a:ext cx="6858002" cy="8526167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1836.jpg"/>
          <p:cNvPicPr>
            <a:picLocks noChangeAspect="1"/>
          </p:cNvPicPr>
          <p:nvPr/>
        </p:nvPicPr>
        <p:blipFill>
          <a:blip r:embed="rId2" cstate="print"/>
          <a:srcRect l="51187" t="25786" r="18101" b="26839"/>
          <a:stretch>
            <a:fillRect/>
          </a:stretch>
        </p:blipFill>
        <p:spPr>
          <a:xfrm rot="5400000">
            <a:off x="1067091" y="-527538"/>
            <a:ext cx="6858000" cy="7913077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2128.jpg"/>
          <p:cNvPicPr>
            <a:picLocks noChangeAspect="1"/>
          </p:cNvPicPr>
          <p:nvPr/>
        </p:nvPicPr>
        <p:blipFill>
          <a:blip r:embed="rId2" cstate="print"/>
          <a:srcRect l="50100" t="29997" r="18401" b="19470"/>
          <a:stretch>
            <a:fillRect/>
          </a:stretch>
        </p:blipFill>
        <p:spPr>
          <a:xfrm rot="5400000">
            <a:off x="1153344" y="-685800"/>
            <a:ext cx="68580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2328.jpg"/>
          <p:cNvPicPr>
            <a:picLocks noChangeAspect="1"/>
          </p:cNvPicPr>
          <p:nvPr/>
        </p:nvPicPr>
        <p:blipFill>
          <a:blip r:embed="rId2" cstate="print"/>
          <a:srcRect l="64574" t="27891" r="5501" b="23681"/>
          <a:stretch>
            <a:fillRect/>
          </a:stretch>
        </p:blipFill>
        <p:spPr>
          <a:xfrm rot="5400000">
            <a:off x="1117431" y="-721894"/>
            <a:ext cx="6858000" cy="8301789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3036.jpg"/>
          <p:cNvPicPr>
            <a:picLocks noChangeAspect="1"/>
          </p:cNvPicPr>
          <p:nvPr/>
        </p:nvPicPr>
        <p:blipFill>
          <a:blip r:embed="rId2" cstate="print"/>
          <a:srcRect l="49612" t="26839" r="18889" b="22628"/>
          <a:stretch>
            <a:fillRect/>
          </a:stretch>
        </p:blipFill>
        <p:spPr>
          <a:xfrm rot="5400000">
            <a:off x="1081336" y="-685800"/>
            <a:ext cx="68580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3245_HDR.jpg"/>
          <p:cNvPicPr>
            <a:picLocks noChangeAspect="1"/>
          </p:cNvPicPr>
          <p:nvPr/>
        </p:nvPicPr>
        <p:blipFill>
          <a:blip r:embed="rId2" cstate="print"/>
          <a:srcRect l="40650" t="28945" r="27850" b="20522"/>
          <a:stretch>
            <a:fillRect/>
          </a:stretch>
        </p:blipFill>
        <p:spPr>
          <a:xfrm rot="5400000">
            <a:off x="1153344" y="-685800"/>
            <a:ext cx="6858000" cy="822960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3809_HDR.jpg"/>
          <p:cNvPicPr>
            <a:picLocks noChangeAspect="1"/>
          </p:cNvPicPr>
          <p:nvPr/>
        </p:nvPicPr>
        <p:blipFill>
          <a:blip r:embed="rId2" cstate="print"/>
          <a:srcRect l="48037" t="37392" r="21750" b="12075"/>
          <a:stretch>
            <a:fillRect/>
          </a:stretch>
        </p:blipFill>
        <p:spPr>
          <a:xfrm rot="5400000">
            <a:off x="1112548" y="-861028"/>
            <a:ext cx="6858000" cy="8580056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4019_HDR.jpg"/>
          <p:cNvPicPr>
            <a:picLocks noChangeAspect="1"/>
          </p:cNvPicPr>
          <p:nvPr/>
        </p:nvPicPr>
        <p:blipFill>
          <a:blip r:embed="rId2" cstate="print"/>
          <a:srcRect l="56400" t="36314" r="10526" b="13153"/>
          <a:stretch>
            <a:fillRect/>
          </a:stretch>
        </p:blipFill>
        <p:spPr>
          <a:xfrm rot="5400000">
            <a:off x="1101417" y="-489857"/>
            <a:ext cx="6858000" cy="7837714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4354_HDR.jpg"/>
          <p:cNvPicPr>
            <a:picLocks noChangeAspect="1"/>
          </p:cNvPicPr>
          <p:nvPr/>
        </p:nvPicPr>
        <p:blipFill>
          <a:blip r:embed="rId2" cstate="print"/>
          <a:srcRect l="54825" t="32103" r="14463" b="16311"/>
          <a:stretch>
            <a:fillRect/>
          </a:stretch>
        </p:blipFill>
        <p:spPr>
          <a:xfrm rot="5400000">
            <a:off x="1202759" y="-879231"/>
            <a:ext cx="6858000" cy="8616462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4527_HDR.jpg"/>
          <p:cNvPicPr>
            <a:picLocks noChangeAspect="1"/>
          </p:cNvPicPr>
          <p:nvPr/>
        </p:nvPicPr>
        <p:blipFill>
          <a:blip r:embed="rId2" cstate="print"/>
          <a:srcRect l="53549" t="38419" r="9439" b="5784"/>
          <a:stretch>
            <a:fillRect/>
          </a:stretch>
        </p:blipFill>
        <p:spPr>
          <a:xfrm rot="5400000">
            <a:off x="1193321" y="-437745"/>
            <a:ext cx="6858000" cy="7733489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4656_HDR.jpg"/>
          <p:cNvPicPr>
            <a:picLocks noChangeAspect="1"/>
          </p:cNvPicPr>
          <p:nvPr/>
        </p:nvPicPr>
        <p:blipFill>
          <a:blip r:embed="rId2" cstate="print"/>
          <a:srcRect l="52462" t="27892" r="16826" b="20522"/>
          <a:stretch>
            <a:fillRect/>
          </a:stretch>
        </p:blipFill>
        <p:spPr>
          <a:xfrm rot="5400000">
            <a:off x="1130751" y="-879231"/>
            <a:ext cx="6858000" cy="861646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43128.jpg"/>
          <p:cNvPicPr>
            <a:picLocks noChangeAspect="1"/>
          </p:cNvPicPr>
          <p:nvPr/>
        </p:nvPicPr>
        <p:blipFill>
          <a:blip r:embed="rId2" cstate="print"/>
          <a:srcRect l="57187" t="23148" r="8163" b="22108"/>
          <a:stretch>
            <a:fillRect/>
          </a:stretch>
        </p:blipFill>
        <p:spPr>
          <a:xfrm rot="5400000">
            <a:off x="1163007" y="-623454"/>
            <a:ext cx="6858000" cy="810490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5021.jpg"/>
          <p:cNvPicPr>
            <a:picLocks noChangeAspect="1"/>
          </p:cNvPicPr>
          <p:nvPr/>
        </p:nvPicPr>
        <p:blipFill>
          <a:blip r:embed="rId2" cstate="print"/>
          <a:srcRect l="57487" t="28945" r="11801" b="21575"/>
          <a:stretch>
            <a:fillRect/>
          </a:stretch>
        </p:blipFill>
        <p:spPr>
          <a:xfrm rot="5400000">
            <a:off x="1170929" y="-703385"/>
            <a:ext cx="6858000" cy="8264769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5259.jpg"/>
          <p:cNvPicPr>
            <a:picLocks noChangeAspect="1"/>
          </p:cNvPicPr>
          <p:nvPr/>
        </p:nvPicPr>
        <p:blipFill>
          <a:blip r:embed="rId2" cstate="print"/>
          <a:srcRect l="56699" t="26839" r="12589" b="22628"/>
          <a:stretch>
            <a:fillRect/>
          </a:stretch>
        </p:blipFill>
        <p:spPr>
          <a:xfrm rot="5400000">
            <a:off x="1186844" y="-791307"/>
            <a:ext cx="6858000" cy="844061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55840.jpg"/>
          <p:cNvPicPr>
            <a:picLocks noChangeAspect="1"/>
          </p:cNvPicPr>
          <p:nvPr/>
        </p:nvPicPr>
        <p:blipFill>
          <a:blip r:embed="rId2" cstate="print"/>
          <a:srcRect l="50399" t="22628" r="17314" b="25786"/>
          <a:stretch>
            <a:fillRect/>
          </a:stretch>
        </p:blipFill>
        <p:spPr>
          <a:xfrm rot="5400000">
            <a:off x="1136617" y="-669073"/>
            <a:ext cx="6858000" cy="8196146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60054.jpg"/>
          <p:cNvPicPr>
            <a:picLocks noChangeAspect="1"/>
          </p:cNvPicPr>
          <p:nvPr/>
        </p:nvPicPr>
        <p:blipFill>
          <a:blip r:embed="rId2" cstate="print"/>
          <a:srcRect l="51974" t="29997" r="16238" b="17364"/>
          <a:stretch>
            <a:fillRect/>
          </a:stretch>
        </p:blipFill>
        <p:spPr>
          <a:xfrm rot="5400000">
            <a:off x="1069888" y="-818367"/>
            <a:ext cx="6858000" cy="8494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43434.jpg"/>
          <p:cNvPicPr>
            <a:picLocks noChangeAspect="1"/>
          </p:cNvPicPr>
          <p:nvPr/>
        </p:nvPicPr>
        <p:blipFill>
          <a:blip r:embed="rId2" cstate="print"/>
          <a:srcRect l="51187" t="32103" r="15450" b="19470"/>
          <a:stretch>
            <a:fillRect/>
          </a:stretch>
        </p:blipFill>
        <p:spPr>
          <a:xfrm rot="5400000">
            <a:off x="1265711" y="-294111"/>
            <a:ext cx="6858000" cy="744622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43750.jpg"/>
          <p:cNvPicPr>
            <a:picLocks noChangeAspect="1"/>
          </p:cNvPicPr>
          <p:nvPr/>
        </p:nvPicPr>
        <p:blipFill>
          <a:blip r:embed="rId2" cstate="print"/>
          <a:srcRect l="50399" t="21575" r="19676" b="26839"/>
          <a:stretch>
            <a:fillRect/>
          </a:stretch>
        </p:blipFill>
        <p:spPr>
          <a:xfrm rot="5400000">
            <a:off x="1293395" y="-992604"/>
            <a:ext cx="6858000" cy="8843211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44033.jpg"/>
          <p:cNvPicPr>
            <a:picLocks noChangeAspect="1"/>
          </p:cNvPicPr>
          <p:nvPr/>
        </p:nvPicPr>
        <p:blipFill>
          <a:blip r:embed="rId2" cstate="print"/>
          <a:srcRect l="46462" t="25786" r="22039" b="24733"/>
          <a:stretch>
            <a:fillRect/>
          </a:stretch>
        </p:blipFill>
        <p:spPr>
          <a:xfrm rot="5400000">
            <a:off x="1139627" y="-600075"/>
            <a:ext cx="6858000" cy="80581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70922_144400.jpg"/>
          <p:cNvPicPr>
            <a:picLocks noChangeAspect="1"/>
          </p:cNvPicPr>
          <p:nvPr/>
        </p:nvPicPr>
        <p:blipFill>
          <a:blip r:embed="rId2" cstate="print"/>
          <a:srcRect l="56699" t="22628" r="12589" b="25786"/>
          <a:stretch>
            <a:fillRect/>
          </a:stretch>
        </p:blipFill>
        <p:spPr>
          <a:xfrm rot="5400000">
            <a:off x="1058743" y="-879231"/>
            <a:ext cx="6858000" cy="8616462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22_144655.jpg"/>
          <p:cNvPicPr>
            <a:picLocks noChangeAspect="1"/>
          </p:cNvPicPr>
          <p:nvPr/>
        </p:nvPicPr>
        <p:blipFill>
          <a:blip r:embed="rId2" cstate="print"/>
          <a:srcRect l="53549" t="25786" r="14951" b="22628"/>
          <a:stretch>
            <a:fillRect/>
          </a:stretch>
        </p:blipFill>
        <p:spPr>
          <a:xfrm rot="5400000">
            <a:off x="1095053" y="-771525"/>
            <a:ext cx="6858000" cy="84010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IMG_20170922_144856.jpg"/>
          <p:cNvPicPr>
            <a:picLocks noChangeAspect="1"/>
          </p:cNvPicPr>
          <p:nvPr/>
        </p:nvPicPr>
        <p:blipFill>
          <a:blip r:embed="rId2" cstate="print"/>
          <a:srcRect l="51187" t="22628" r="17314" b="27892"/>
          <a:stretch>
            <a:fillRect/>
          </a:stretch>
        </p:blipFill>
        <p:spPr>
          <a:xfrm rot="5400000">
            <a:off x="1067619" y="-600075"/>
            <a:ext cx="6858000" cy="8058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43</TotalTime>
  <Words>0</Words>
  <Application>Microsoft Office PowerPoint</Application>
  <PresentationFormat>全屏显示(4:3)</PresentationFormat>
  <Paragraphs>0</Paragraphs>
  <Slides>33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34" baseType="lpstr">
      <vt:lpstr>Office 主题</vt:lpstr>
      <vt:lpstr>幻灯片 1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乾坤吞梦</dc:creator>
  <cp:lastModifiedBy>乾坤吞梦</cp:lastModifiedBy>
  <cp:revision>6</cp:revision>
  <dcterms:created xsi:type="dcterms:W3CDTF">2017-10-27T14:37:51Z</dcterms:created>
  <dcterms:modified xsi:type="dcterms:W3CDTF">2017-10-27T15:31:56Z</dcterms:modified>
</cp:coreProperties>
</file>